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4FEC-2D83-B64A-AA53-4F6209EA3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AA4F6-7FF6-5B41-84E8-D06F8FCBD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66AF-5593-8347-96AE-633FAC3A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9E4F-FB4F-9049-861D-F066B112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6367-DCFE-3141-9B97-0EFA4323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DA59-4501-DF44-829D-B99509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3622F-73B8-A142-9FBB-EF160C556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DEE7-5E04-E045-85F9-E6150976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9BE2-3498-3447-93F3-F7A56901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6A72-035B-F243-B3A2-943B989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2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C3CF1-6AFA-4D43-9D35-A08FACD2A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C5E7A-916D-2747-8BF3-47E3D273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61B3-790C-0343-9F5C-B3E2492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1242-A660-C74E-83AF-B1382541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22FC-C024-F946-BCF4-FB1D173B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8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1320-7A7E-454C-B813-46A1AB96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685-6617-484D-AB57-F88E2781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811E3-047B-8045-B297-5D891AB7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AAA8-76EB-7E40-A923-BAE6348C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EF22B-5E3B-1E4B-8D08-48B4E4D7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6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10-1BD3-E946-B9D7-45A7D8BB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C5FB1-4CAB-014C-B42F-0955DD55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96B2-4F55-3843-922B-BE615381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EAC5A-709D-B043-BE8F-D2001113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45242-3457-1E45-9285-CA20332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5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5B07-1CD4-BE43-BEC3-7863D578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484C1-F8F4-AE4A-8564-2962F338D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ACD6-9E9D-984A-88C1-EBE7F0BBB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C62BB-DE30-5444-8A75-2FB84B43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814D6-F9CE-EB46-8522-1A6B1D0B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002E1-A027-2149-BFA3-73A1070A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8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195C-81C6-614E-888E-1ED011C3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2407-F0E4-BB4F-8C4E-4839C82B6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B624-1ADA-734C-9AEC-25C907B91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AB868-1915-8541-9A2C-5FE38F19E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59E89-0D70-9742-80F9-2678B1A9F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FFE27-5E8B-AF42-B2D2-05AA8C4C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AE140-C515-D04C-A14B-EF61C3D9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3082A-8501-7041-9BAF-5345ABD0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BF66-C13E-2D4B-91BF-9C07EC89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A1830-73CE-7B46-A2B1-6C86E918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08A1A-A85E-104C-990B-BC998411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97319-148C-5244-8231-FE39AA87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ADAA8-A518-EA46-91DF-3E9A5D27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0336F-30AD-DF41-89F2-4168BC97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CDDD-0046-2446-8327-082B6DB5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9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BD6D-8395-474D-84E9-92D56D85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0E5D-1A02-8141-BEA1-A97C14C2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2498E-60E6-494C-9A2C-B4492ACE9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05079-B656-7B44-A792-EECD2F7A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992E-338E-0744-AA68-4174D470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D5324-766B-D24D-BFE2-90798BF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8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6B9B-AB52-504E-8F92-01A88FC3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3684-CBEB-C24C-9D58-45AEE6602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9F275-ACFE-884C-811B-1590D39B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7C822-90E7-AB40-8D4A-25F024EB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79A36-C526-1549-817C-1BA65C73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F075B-4E07-FC40-AFE6-9340DC32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9B1E5-DD2F-0345-A2C7-938D0D74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8E07A-ECEE-9446-B1C8-A50BD2DE4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C5715-1A11-6548-AFFD-25D66E72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59AD-309A-384B-AE3A-3CA144CB0788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EAAD-7561-4347-B146-76DF1E220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9EA7-4B0B-8649-AD38-AFC45FF17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7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BA58430-5D2F-BF4E-9D0A-E10D5D17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95" y="2207209"/>
            <a:ext cx="6670722" cy="3648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B79BAC-AE23-074B-BD5B-A72B51E5B264}"/>
              </a:ext>
            </a:extLst>
          </p:cNvPr>
          <p:cNvSpPr txBox="1"/>
          <p:nvPr/>
        </p:nvSpPr>
        <p:spPr>
          <a:xfrm>
            <a:off x="0" y="2207209"/>
            <a:ext cx="36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32D831-4FB0-D44A-BBFB-882D09B73C6D}"/>
              </a:ext>
            </a:extLst>
          </p:cNvPr>
          <p:cNvGrpSpPr/>
          <p:nvPr/>
        </p:nvGrpSpPr>
        <p:grpSpPr>
          <a:xfrm>
            <a:off x="364944" y="1827858"/>
            <a:ext cx="4681618" cy="4999538"/>
            <a:chOff x="272256" y="1956861"/>
            <a:chExt cx="4454038" cy="47641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E22C80-0BB5-EF4E-BCBC-2F2608C8AC53}"/>
                </a:ext>
              </a:extLst>
            </p:cNvPr>
            <p:cNvGrpSpPr/>
            <p:nvPr/>
          </p:nvGrpSpPr>
          <p:grpSpPr>
            <a:xfrm>
              <a:off x="272256" y="1956861"/>
              <a:ext cx="4454038" cy="4764182"/>
              <a:chOff x="-220845" y="2714576"/>
              <a:chExt cx="4881111" cy="575064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CBAC9E-9CDB-EB4E-BDEF-F1ED024D4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839" t="11994" r="15235" b="12522"/>
              <a:stretch/>
            </p:blipFill>
            <p:spPr>
              <a:xfrm>
                <a:off x="999260" y="4690577"/>
                <a:ext cx="2392141" cy="179864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055EB4-8336-4349-9AB4-DBB027A4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20845" y="2714576"/>
                <a:ext cx="2440440" cy="18186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0E610B8-3A24-9047-8BDE-EFAA2E5D5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802" t="3906" r="13854" b="6250"/>
              <a:stretch/>
            </p:blipFill>
            <p:spPr>
              <a:xfrm>
                <a:off x="2219596" y="6646581"/>
                <a:ext cx="2440670" cy="1818643"/>
              </a:xfrm>
              <a:prstGeom prst="rect">
                <a:avLst/>
              </a:prstGeom>
            </p:spPr>
          </p:pic>
        </p:grpSp>
        <p:sp>
          <p:nvSpPr>
            <p:cNvPr id="15" name="Bent Arrow 14">
              <a:extLst>
                <a:ext uri="{FF2B5EF4-FFF2-40B4-BE49-F238E27FC236}">
                  <a16:creationId xmlns:a16="http://schemas.microsoft.com/office/drawing/2014/main" id="{B436D304-C02D-B947-9AD9-618E7A318E51}"/>
                </a:ext>
              </a:extLst>
            </p:cNvPr>
            <p:cNvSpPr/>
            <p:nvPr/>
          </p:nvSpPr>
          <p:spPr>
            <a:xfrm rot="5400000">
              <a:off x="2602043" y="2695327"/>
              <a:ext cx="677240" cy="706981"/>
            </a:xfrm>
            <a:prstGeom prst="ben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874CCDE5-6A32-E343-ABB0-9F2D57846126}"/>
                </a:ext>
              </a:extLst>
            </p:cNvPr>
            <p:cNvSpPr/>
            <p:nvPr/>
          </p:nvSpPr>
          <p:spPr>
            <a:xfrm rot="5400000">
              <a:off x="3715605" y="4324081"/>
              <a:ext cx="677240" cy="706981"/>
            </a:xfrm>
            <a:prstGeom prst="ben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27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Susswein</dc:creator>
  <cp:lastModifiedBy>Zachary Susswein</cp:lastModifiedBy>
  <cp:revision>4</cp:revision>
  <dcterms:created xsi:type="dcterms:W3CDTF">2021-01-14T17:28:48Z</dcterms:created>
  <dcterms:modified xsi:type="dcterms:W3CDTF">2021-09-22T15:58:14Z</dcterms:modified>
</cp:coreProperties>
</file>